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ug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No.16</a:t>
            </a:r>
            <a:r xmlns:a="http://schemas.openxmlformats.org/drawingml/2006/main">
              <a:rPr lang="u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u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سۆز</a:t>
            </a:r>
            <a:r xmlns:a="http://schemas.openxmlformats.org/drawingml/2006/main">
              <a:rPr lang="u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 xmlns:a="http://schemas.openxmlformats.org/drawingml/2006/main">
              <a:rPr lang="u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خۇدا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g" altLang="ko-KR" sz="4000"/>
              <a:t>خۇدا مۇسانى چاقىردى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مۇسا خۇدانىڭ ئاۋازىنى ئاڭلىغاندىن كېيىن ، نېمىنى كۆردى؟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گۈزەل ئۈزۈم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بۇلۇت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ۋە گۈلدۈرماما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Burning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bush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بۆلۈنگەن دېڭىز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Burning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bush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25-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400"/>
              <a:t>گىدېئون ۋە ئۇنىڭ 300 ئادىمى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</a:t>
            </a:r>
            <a:r xmlns:a="http://schemas.openxmlformats.org/drawingml/2006/main">
              <a:rPr lang="ug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/>
              <a:t>پەرۋەردىگارنىڭ پەرىشتىسى گىدئونغا كۆرۈنگەندە ، ئۇ: «پەرۋەردىگار سەن بىلەن بىللە ، كۈچلۈك جەڭچى» دېدى.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سوتچىلار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پەرۋەردىگارنىڭ پەرىشتىسى گىدئونغا كۆرۈنۈپ: «خۇدا سەن بىلەن بىللە ، كۈچلۈك جەڭچى» دېدى. خۇدا ئۇنىڭغا شەبنەم ۋە يۇڭ ئارقىلىق كاپالەت بەردى.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خۇدانىڭ ئۇنى چاقىرغانلىقىغا ئىشەنگەندىن كېيىن ، بائال ۋە ئىسرائىللار چوقۇنىدىغان قۇربانلىق سۇپىسىنى چېقىۋەتتى.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گىدئونغا مىدىيانلارنى مەغلۇب قىلىش ئۈچۈن جەڭچىلەرنى تاللاشنى ئېيتتى. تەڭرىنىڭ كۆرسەتمىسى بويىچە ، پەقەت 300 ئادەم تاللانغان.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ئۇلارغا ھۇجۇم قىلىش ئۈچۈن ئېسىل پىلان بەردى. ئاللاھ ئۇلارغا كاناي ۋە قۇرۇق قاچا-قۇچىلارنى قويسۇن.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كەچتە ، گىدېئون ۋە ئۇنىڭ 300 كىشى خۇدا بەرگەن پىلاننى ئىجرا قىلدى. ئۇلار مىدىيانلارغا قارشى ئۇرۇشتا غەلىبە قىلدى.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گىدېئون ۋە ئۇنىڭ 300 ئادىمى پەقەت خۇدانىڭ بۇيرۇقىغا بويسۇنۇش ئارقىلىقلا نۇرغۇن مىدىيانلارغا قارشى ئۇرۇشتا غەلىبە قىلدى.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ھاياتىمدا غەلىبە قىلىشنىڭ سىرى خۇداغا ئىتائەت قىلىش.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200"/>
              <a:t>خۇدا؟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rgbClr val="C00000"/>
                </a:solidFill>
              </a:rPr>
              <a:t>تەڭرى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 پەقەت 300 ئادەم بىلەن نۇرغۇن دۈشمەن كۈچلىرىنى مەغلۇب قىلالايدىغان ھەممىگە قادىر خۇدا.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قايسىسى گىدېئون ۋە ئۇنىڭ 300 ئادىمى ئۈچۈن دۈشمىنىنى مەغلۇب قىلىش ئۈچۈن ئىشلىتىلمىگەن؟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jars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قىلىچ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مەشئەل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كاناي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قىلىچ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پەرۋەردىگار ئۇنىڭ ئۆتۈپ كەتكەنلىكىنى كۆرۈپ ، خۇدا ئۇنى چاقىردى</a:t>
            </a:r>
          </a:p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دەرەخنىڭ ئىچىدىن</a:t>
            </a:r>
          </a:p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"مۇسا! مۇسا!" مۇسا: «مانا مەن» دېدى.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چىقىش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</a:t>
            </a:r>
            <a:r xmlns:a="http://schemas.openxmlformats.org/drawingml/2006/main">
              <a:rPr lang="ug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/>
              <a:t>پەرۋەردىگارنىڭ پەرىشتىسى گىدئونغا كۆرۈنگەندە ، ئۇ: «پەرۋەردىگار سەن بىلەن بىللە ، كۈچلۈك جەڭچى» دېدى.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سوتچىلار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26-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g" altLang="ko-KR" sz="4000"/>
              <a:t>سامسون ، كۈچلۈك جەڭچى.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بۇ ئايال بىر ئوغۇل تۇغۇپ ، ئۇنىڭغا سامسون دەپ ئىسىم قويدى. ئۇ ئۆسۈپ ، پەرۋەردىگار ئۇنىڭغا بەخت تىلىدى.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سوتچىلار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ئىسرائىل رەھبەرلىرى ئىچىدە سامسون ئىسىملىك بىر رەھبەر بار ئىدى. ئۇ تۇغۇلۇشىدىنلا خۇداغا ئايرىلىدىغان ئادەم ئىدى.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سامسون ناھايىتى كۈچلۈك جەڭچى ئىدى. سامسون ، فىلىستىيەلىكلەر ۋە ئۇلارغا زۇلۇم قىلغان باشقا دۆلەتلەر ئىسرائىللارغا زۇلۇم قىلالمىدى</a:t>
            </a:r>
            <a:r xmlns:a="http://schemas.openxmlformats.org/drawingml/2006/main">
              <a:rPr lang="ug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تېخىمۇ كۆپ.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ئۇنىڭ كۈچى چېچىدىن كەلگەن. ئەمما ، ئۇنىڭ چېچى ئالدانغان ھالدا ساقال قويغان. شۇڭا ، ئۇ كۈچىدىن ئايرىلدى.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سامسون قولغا ئېلىنىپ دۈشمەن تەرىپىدىن كۈلدى. ئۇ تەكەببۇرلۇق سەۋەبىدىن ئالدانغانلىقىغا پۇشايمان قىلدى.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سامسون خۇدادىن ئۇنى قايتا كۈچلەندۈرۈشنى تىلىدى. خۇدا ئۇنىڭ دۇئاسىغا جاۋاب بەردى ۋە ئاخىرى ئۇنىڭغا كۈچ بەردى.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سامسون ئالاھىدە مېھىر-شەپقەت ۋە خۇدا تەرىپىدىن چاقىرىلغان كىشى ئىدى.</a:t>
            </a:r>
            <a:r xmlns:a="http://schemas.openxmlformats.org/drawingml/2006/main">
              <a:rPr lang="u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، ئۇنىڭ تەكەببۇرلۇقى سەۋەبىدىن ،</a:t>
            </a:r>
          </a:p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ئۇ ئۇلارنىڭ ھەممىسىنى يوقىتىپ قويدى.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بىزمۇ خۇدانىڭ مېھىر-شەپقىتى ۋە بۇرچىغا ئېرىشكەن سۆيۈملۈك بالىلىرىمىز.</a:t>
            </a:r>
            <a:r xmlns:a="http://schemas.openxmlformats.org/drawingml/2006/main">
              <a:rPr lang="u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شۇڭلاشقا ، بىز خۇدانىڭ سۆزى ئالدىدا كەمتەرلىك قىلىشىمىز كېرەك.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g" altLang="ko-KR" sz="3200"/>
              <a:t>خۇدا؟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3600">
                <a:solidFill>
                  <a:srgbClr val="C00000"/>
                </a:solidFill>
              </a:rPr>
              <a:t>تەڭرى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بىزنىڭ ئەستايىدىل ۋە راست دۇئالىرىمىزنى ئاڭلايدۇ ۋە جاۋاب بېرىدۇ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ياق.</a:t>
            </a:r>
            <a:r xmlns:a="http://schemas.openxmlformats.org/drawingml/2006/main">
              <a:rPr lang="u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u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u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سۆز</a:t>
            </a:r>
            <a:r xmlns:a="http://schemas.openxmlformats.org/drawingml/2006/main">
              <a:rPr lang="u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 xmlns:a="http://schemas.openxmlformats.org/drawingml/2006/main">
              <a:rPr lang="u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خۇدا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400"/>
              <a:t>ئون ئاپەت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سامسوننىڭ كۈچى نەدىن كەلگەن؟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چاچ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leg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eye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چاچ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بۇ ئايال بىر ئوغۇل تۇغۇپ ، ئۇنىڭغا سامسون دەپ ئىسىم قويدى. ئۇ ئۆسۈپ ، پەرۋەردىگار ئۇنىڭغا بەخت تىلىدى.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سوتچىلار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27-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600"/>
              <a:t>رۇت ، ئالىيجاناب خاراكتېردىكى ئايال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bg1">
                    <a:lumMod val="50000"/>
                  </a:schemeClr>
                </a:solidFill>
              </a:rPr>
              <a:t>سېنىڭ خەلقىڭ مېنىڭ خەلقىم ، تەڭرىڭ خۇدايىم بولىدۇ.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رۇت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بىر يەھۇدىي ئايال نائومىنىڭ ئىككى ئوغلى بار بولۇپ ، ئۇلار ياتلار بىلەن توي قىلغان. ئەمما ، ئۇنىڭ ئىككى ئوغلى قازا قىلدى. شۇنداق قىلىپ ، ئۇ ئىككى تۇل كېلىنى بىلەن قالدى.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نائومى يەھۇدىيەدىكى ئۆيىگە قايتىشنى قارار قىلدى. ئۇ ئىككى كېلىنىگە ئۆيىگە قايتىشنى ئېيتتى. ئەمما ، ئۇنىڭ ئىككىنچى كېلىنى يۇرتىغا قايتمىدى ، بەلكى قېينانىسىغا ئەگىشىپ يەھۇدادا تۇردى.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رۇت ئېشىپ قالغان ئاشلىقنى ئېلىپ نائومى بىلەن بىللە تۇرۇشقا مەجبۇر بولدى ، چۈنكى ئۇنىڭ ئائىلە باشقۇرىدىغان ئېرى يوق ئىدى.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بوئازغا تەۋە ئېتىزدا ئېشىپ قالغان ئاشلىقنى ئالماقچى بولدى. بوئاز ئۇنى ئالىيجاناب ئايال دەپ ئويلاپ ، رۇت بىلەن توي قىلدى.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بوئاز رۇت بىلەن نائومىنى بىر ئائىلە كىشىلىرىدەك قوبۇل قىلىپ ، بەختلىك تۇرمۇش كەچۈردى. كەلگۈسىدە پادىشاھ داۋۇت بىلەن ئەيسا بوئاز بىلەن رۇتنىڭ نەسلىدىن كەلگەن.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/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رۇت مۇلايىم ئىدى. ئۇ ياخشى ۋە سەمىمىي ئايال بولۇپ ، قېينانىسىغا ياخشى مۇلازىمەت قىلدى.</a:t>
            </a:r>
          </a:p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شۇڭا ، ئۇ بەختلىك بولدى.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قوشنىلىرىمىزغىمۇ ياردەم قىلىشىمىز كېرەك</a:t>
            </a:r>
          </a:p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خۇداغا ئىبادەت قىلىڭلار</a:t>
            </a:r>
          </a:p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ياخشى ۋە سەمىمىي قەلب بىلەن.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مىسىرلىقلار قولۇمنى ئۇزارتىپ ، ئىسرائىللارنى ئۇنىڭدىن چىقارغاندا ، مىسىرلىقلار مېنىڭ پەرۋەردىگار ئىكەنلىكىمنى بىلىدۇ.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چىقىش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 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200"/>
              <a:t>خۇدا؟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rgbClr val="C00000"/>
                </a:solidFill>
              </a:rPr>
              <a:t>تەڭرى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تەڭرى تاشقى قىياپەتكە قارىمايدۇ ، بەلكى يۈرەككە قارايدۇ.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نائومى نېمىشقا موئابتىن يەھۇدىيەگە قايتىپ كەلدى؟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چۈنكى ئۇ كېسەل بولۇپ قالدى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چۈنكى ئېرى قازا قىلغان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چۈنكى ئۇنىڭ ئىككى ئوغلى قازا قىلغان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چۈنكى ئۇ ئائىلىسىدىكىلەر بىلەن كۆرۈشمەكچى بولغان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چۈنكى ئۇنىڭ ئىككى ئوغلى قازا قىلغان 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bg1">
                    <a:lumMod val="50000"/>
                  </a:schemeClr>
                </a:solidFill>
              </a:rPr>
              <a:t>سېنىڭ خەلقىڭ مېنىڭ خەلقىم ، تەڭرىڭ خۇدايىم بولىدۇ.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رۇت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28-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400"/>
              <a:t>ھاننانىڭ دۇئاسى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بالا سامۇئىل داۋاملىق بوي ئېگىز بولۇپ ، پەرۋەردىگار ۋە ئىنسانلارغا مايىل بولدى.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سامۇئىل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ھاننانىڭ ئوغلى يوق. شۇڭا ، ئۇ خۇداغا دۇئا قىلىپ بەك قايغۇردى. «ئاھ خۇدا ئاتام ، ئەگەر ماڭا بىر ئوغۇل بەرسەڭ ، مەن ئۇنى ھاياتىنىڭ پۈتۈن كۈنلىرى ئۈچۈن ساڭا بېرىمەن».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ئۇنىڭ دۇئاسىنى ئەسلەپ ، ھانناغا سامۇئىل ئىسىملىك بىر ئوغۇل بەردى.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خەننا ئوغلىغا ئىلگىرى دۇئا قىلغاندەك بۇتخانىدا خۇداغا دۇئا-تىلاۋەت قىلدى.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سامۇئىل بۇتخانىدا خۇداغا دۇئا-تىلاۋەت قىلدى. ئۇ ئىنسانلار ۋە خۇدادىن نۇرغۇن مېھىر-شەپقەتكە ئېرىشتى.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كىچىك سامۇئىل كىچىك بالا بولۇپ ياخشى چوڭ بولغان. كېيىن ، ئۇ خۇدانىڭ ئاۋازىنى ئاڭلايدىغان پەيغەمبەر بولدى.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مۇسا خۇدانىڭ بۇيرۇقىنى مىسىر پادىشاھى فىرئەۋنگە ئېيتتى. «پەرۋەردىگار مۇنداق دەيدۇ: خەلقىم مېنى قويۇپ بەرسۇن ، ئۇلار ماڭا دۇئا قىلسۇن».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ھاننانىڭ بارلىق دۇئالىرىنى ئاڭلىدى ، ئۇنى ئەسلىدى ۋە ئۇنىڭغا تولۇق جاۋاب بەردى.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بىزنىڭ دۇئالىرىمىزنىڭ ھەممىسىنى ئاڭلاۋاتىدۇ.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شۇڭا دۇئا قىلىشىمىز كېرەك</a:t>
            </a:r>
          </a:p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ئەستايىدىل ۋە سەمىمىي.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200"/>
              <a:t>خۇدا؟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rgbClr val="C00000"/>
                </a:solidFill>
              </a:rPr>
              <a:t>تەڭرى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دۇئايىمىزنى ئاڭلىدى ۋە سادىقلىق بىلەن جاۋاب بەردى.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</a:t>
            </a:r>
            <a:r xmlns:a="http://schemas.openxmlformats.org/drawingml/2006/main">
              <a:rPr lang="ug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خەننا نېمىشقا بەك قايغۇردى؟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ئاشقازان ئاغرىش سەۋەبىدىن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Money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پۇل بولمىغاچقا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چۈنكى ئوغلى يوق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چۈنكى ئۇ سەت ئىدى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چۈنكى ئوغلى يوق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بالا سامۇئىل داۋاملىق بوي ئېگىز بولۇپ ، پەرۋەردىگار ۋە ئىنسانلارغا مايىل بولدى.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سامۇئىل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ياق.</a:t>
            </a:r>
            <a:r xmlns:a="http://schemas.openxmlformats.org/drawingml/2006/main">
              <a:rPr lang="u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400"/>
              <a:t>سائۇل پادىشاھ ، ئىسرائىلىيەنىڭ بىرىنچى پادىشاھى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پەرۋەردىگار ئۇلارغا: «ئۇلارنىڭ سۆزىگە قۇلاق سېلىپ ، ئۇلارغا پادىشاھ بەرگىن» دەپ جاۋاب بەردى. سامۇئىل ئىسرائىللارغا: «ھەممە ئادەم ئۇنىڭ شەھىرىگە قايتىدۇ» دېدى.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سامۇئىل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«بىزگە بىر پادىشاھ لازىم!». ئىسرائىل خەلقى سامۇئىلغا پادىشاھ بېرىشنى تەلەپ قىلدى.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سورىغاندەك مەن ئۇلارغا بىر پادىشاھ بېرىمەن. »خۇدا سامۇئىلغا جاۋاب بەردى.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سائۇلنى سامۇئىلغا ئەۋەتتى. خۇدا سامۇئىلنى ئىسرائىلىيە پادىشاھى بولۇش ئۈچۈن بېشىغا ياغ قۇيدى.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«بۇ بىزنىڭ رەھبىرىمىز سائۇل». سامۇئىل ئىسرائىللارغا خۇدانىڭ سائۇلنى ئىسرائىلنىڭ رەھبىرى قىلىپ تەيىنلىگەنلىكىنى بىلدۈردى.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«ئامال يوق! خۇدا كىم؟ مەن بىر ئىلاھ «فىرئەۋن ئۇنى قەتئىي رەت قىلدى.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سائۇل دەسلەپتە خۇدانىڭ ئىرادىسىگە سادىقلىق بىلەن ئىسرائىللارنى ياخشى يېتەكلىدى. قانداقلا بولمىسۇن ، ئۇ تەكەببۇرلۇقى ۋە مەغرۇرلۇقى سەۋەبىدىن خۇدانىڭ ئىرادىسىگە خىيانەت قىلغان ناچار پادىشاھقا ئايلاندى.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دەسلەپتە سائۇل كەمتەرلىك ئىدى.</a:t>
            </a:r>
          </a:p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لېكىن ، ئۇ پادىشاھ بولغاندىن كېيىن ،</a:t>
            </a:r>
          </a:p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 ئەمدى خۇدانىڭ ئىرادىسىگە بويسۇنمىدى.</a:t>
            </a:r>
          </a:p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 ھاكاۋۇر ۋە ئاچكۆز بولۇپ كەتتى.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ئاتاڭ خۇدا سىلەرنى كۆتۈرگەندە ، سىلەر ھەمىشە كەمتەر بولۇشىڭلار كېرەك.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200"/>
              <a:t>خۇدا؟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rgbClr val="C00000"/>
                </a:solidFill>
              </a:rPr>
              <a:t>تەڭرى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كەمتەرلىكنى ياخشى كۆرىدۇ ،</a:t>
            </a:r>
          </a:p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لېكىن مەغرۇرلارنى رەت قىلىدۇ.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ئىسرائىللار سامۇئىلدىن نېمە تەلەپ قىلدى؟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food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king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خۇدانىڭ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سۆزى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ئۆي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king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پەرۋەردىگار ئۇلارغا: «ئۇلارنىڭ سۆزىگە قۇلاق سېلىپ ، ئۇلارغا پادىشاھ بەرگىن» دەپ جاۋاب بەردى. سامۇئىل ئىسرائىللارغا: «ھەممە ئادەم ئۇنىڭ شەھىرىگە قايتىدۇ» دېدى.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سامۇئىل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ياق.</a:t>
            </a:r>
            <a:r xmlns:a="http://schemas.openxmlformats.org/drawingml/2006/main">
              <a:rPr lang="u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/>
              <a:t>ياش بالا ، گولياتنى ئۆلتۈرگەن داۋىد</a:t>
            </a:r>
            <a:r xmlns:a="http://schemas.openxmlformats.org/drawingml/2006/main">
              <a:rPr lang="ug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داۋۇت فىلىستىيەلىكلەرگە مۇنداق دېدى: - سەن ماڭا قىلىچ ، نەيزە ۋە نەيزە بىلەن قارشى چىقتىڭ ، لېكىن مەن سىلەرگە قارشىلىق قىلغان ئىسرائىل قوشۇنلىرىنىڭ تەڭرىسى ھەممىگە قادىر پەرۋەردىگارنىڭ ئىسمى بىلەن قارشى تۇرىمەن.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سامۇئىل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فىلىستىيەلىكلەر لاگېرىدا گوليات دېگەن يوغان بىر ئەسكەر بار ئىدى. ئۇ ئۇرۇشنى باشلاش بىلەن تەڭرىنىڭ نامىنى ھاقارەتلىدى.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ھېچكىم ئۇنى قورقۇتقانلىقى ئۈچۈن ئۇنىڭغا قارشى ئۇرۇش قىلىشقا جۈرئەت قىلالمىدى.</a:t>
            </a:r>
          </a:p>
          <a:p>
            <a:r xmlns:a="http://schemas.openxmlformats.org/drawingml/2006/main">
              <a:rPr lang="u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ئۇ ۋاقىتتا ، كىچىك بالا داۋۇت پادىشاھ سائۇلغا: «مەن بېرىپ ئۇنىڭ بىلەن ئۇرۇش قىلىمەن» دېدى.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ئەگەر خۇدا مەن بىلەن بىللە بولسا ، مەن ئۇنى مەغلۇپ قىلالايمەن ».</a:t>
            </a:r>
          </a:p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داۋۇت بەش سىلىق تاش بىلەن گولياتقا يېقىنلاشتى.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مۇسا خۇداغا دۇئا قىلدى. - ئى رەببىم ، بۇنىڭدىن كېيىن نېمە ئىش قىلىدىغانلىقىڭىزنى ماڭا ئېيتىپ بېرىڭ.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داۋۇت ئۇنىڭغا قارشى قىلىچ ۋە نەيزە بىلەن كەلگەن گولياتقا ئېيتتى. «مەن پەرۋەردىگار خۇدانىڭ نامىدا ساڭا قارشى كۈرەش قىلىمەن!».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داۋۇت تاش ئاتتى ۋە گولياتنىڭ پېشانىسىگە ئۇردى.</a:t>
            </a:r>
          </a:p>
          <a:p>
            <a:r xmlns:a="http://schemas.openxmlformats.org/drawingml/2006/main">
              <a:rPr lang="u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داۋۇت خۇدانىڭ ياردىمى بىلەن بۇ جەڭدە غەلىبە قىلدى.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ئىسرائىلىيە ئەسكەرلىرى قورقۇپ كەتتى</a:t>
            </a:r>
            <a:r xmlns:a="http://schemas.openxmlformats.org/drawingml/2006/main">
              <a:rPr lang="u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گىگانت گوليات. ئۇلار ئۇنىڭدىن قورقاتتى.</a:t>
            </a:r>
          </a:p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قانداقلا بولمىسۇن ، خۇدانىڭ قوغدىشىغا ئىشەنگەن داۋۇت ئۇنىڭغا باتۇرلۇق بىلەن جەڭ قىلىپ ، ئۇنى مەغلۇب قىلدى.</a:t>
            </a:r>
          </a:p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تەڭرىنىڭ بىزنى قوغدايدىغانلىقىغا ئىشىنىشىمىز كېرەك. بىز ھەر قانداق ئەھۋالدا تەڭرىنىڭ بىزنى قوغدايدىغانلىقىغا ئىشىنىش ئارقىلىق جاسارەتكە ئېرىشەلەيمىز.</a:t>
            </a:r>
          </a:p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خۇداغا ئىشىنىشتىن كەلگەن جاسارەت ھەرقانداق قورقۇنچنى يېڭىدۇ.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200"/>
              <a:t>خۇدا؟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rgbClr val="C00000"/>
                </a:solidFill>
              </a:rPr>
              <a:t>تەڭرى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ئۆزى ئۈچۈن كۆرەش قىلغانلارغا غەلىبە بېرىدۇ.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/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داۋۇت گولياتقا نېمە تاشلىدى؟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قىلىچ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نەيزە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تاش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قالقان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تاش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داۋۇت فىلىستىيەلىكلەرگە مۇنداق دېدى: - سەن ماڭا قىلىچ ، نەيزە ۋە نەيزە بىلەن قارشى چىقتىڭ ، لېكىن مەن سىلەرگە قارشىلىق قىلغان ئىسرائىل قوشۇنلىرىنىڭ تەڭرىسى ھەممىگە قادىر پەرۋەردىگارنىڭ ئىسمى بىلەن قارشى تۇرىمەن.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سامۇئىل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پۈتۈن مىسىرغا ئون ئاپەت ئېلىپ كەلدى. مىسىر خەلقى ۋە پىرئەۋن ھەقىقىي خۇدانىڭ كىم ئىكەنلىكىنى بىلدى.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«مۇسا ، ھازىر پۈتۈن ئىسرائىللار بىلەن مىسىردىن چىقىڭ». فىرئەۋن ئۇلارنى قويۇپ بېرىشتىن باشقا ئامالى يوق.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فىرئەۋن خۇدانى نەزەردىن ساقىت قىلىشتا ئەڭ كۈچلۈك دەپ ئويلىدى.</a:t>
            </a:r>
            <a:r xmlns:a="http://schemas.openxmlformats.org/drawingml/2006/main">
              <a:rPr lang="ug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شۇڭا ، ئۇ چوڭ ئاپەتلەرگە دۇچ كېلىشى كېرەك ئىدى.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شۇنى ئېتىراپ قىلىشىمىز كېرەككى ، خۇدا بىز ئەمەس ھەممىگە قادىردۇر.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پەرۋەردىگار ئۇنىڭ ئۆتۈپ كەتكەنلىكىنى كۆرۈپ ، خۇدا ئۇنى چاقىردى</a:t>
            </a:r>
          </a:p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دەرەخنىڭ ئىچىدىن</a:t>
            </a:r>
          </a:p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"مۇسا! مۇسا!" مۇسا: «مانا مەن» دېدى.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چىقىش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200"/>
              <a:t>خۇدا؟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rgbClr val="C00000"/>
                </a:solidFill>
              </a:rPr>
              <a:t>تەڭرى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تەڭرى ئوخشىمىغان شەكىلدىكى بۇت ياكى باشقا يالغان ئىلاھلار.</a:t>
            </a:r>
          </a:p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ھايات ۋە ئۇنىڭ كۈچلۈك كۈچى بىلەن خىزمەت قىلىدۇ.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مىسىرغا قانچىلىك ئاپەتلەرنى قويدى؟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بەش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seven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ئون ئىككى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ئون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ئون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مىسىرلىقلار قولۇمنى ئۇزارتىپ ، ئىسرائىللارنى ئۇنىڭدىن چىقارغاندا ، مىسىرلىقلار مېنىڭ پەرۋەردىگار ئىكەنلىكىمنى بىلىدۇ.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چىقىش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 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ياق. 18</a:t>
            </a:r>
            <a:r xmlns:a="http://schemas.openxmlformats.org/drawingml/2006/main">
              <a:rPr lang="u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400"/>
              <a:t>بۇلۇت تۈۋرۈكى</a:t>
            </a:r>
          </a:p>
          <a:p>
            <a:pPr xmlns:a="http://schemas.openxmlformats.org/drawingml/2006/main" algn="ctr"/>
            <a:r xmlns:a="http://schemas.openxmlformats.org/drawingml/2006/main">
              <a:rPr lang="ug" altLang="ko-KR" sz="4400"/>
              <a:t>ئوت تۈۋرۈكى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كۈندۈزى پەرۋەردىگار بۇلۇت تۈۋرۈكىدە ئۇلارنىڭ ئالدىدا ماڭدى ۋە ئۇلارنى كېچە-كۈندۈز سەپەر قىلسۇن دەپ ، ئۇلارنى يورۇتۇش ئۈچۈن كېچىدە ئوت تۈۋرۈكىدە ماڭدى.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چىقىش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ئىسرائىل خەلقى مىسىردا 430 يىل تۇرغان. ئۇلار 430-يىلىنىڭ ئاخىرىدا ۋەدە قىلىنغان زېمىن-قانانغا قايتىش ئۈچۈن مىسىردىن ئايرىلدى.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«قانداق قىلغاندا توغرا يولغا ئېرىشەلەيمىز؟» ، «يولدا ناچار كىشىلەر بىلەن كۆرۈشسەك قانداق بولار؟». ئۇلار نۇرغۇن ئەندىشە قىلدى.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ۋاقىتتا ، خۇدا ئۇلارغا ئۆزىنىڭ يېتەكلەۋاتقانلىقىغا ئىسپات كۆرسەتتى. ئۇ بۇلۇت تۈۋرۈكى ئىدى.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كەچتە ئۇ ئوت تۈۋرۈكىگە ئايلاندى. مۇشۇنىڭغا ئوخشاش ، خۇدا ئۇلارنى كېچە-كۈندۈز يېتەكلىدى.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«بىز قورقمايمىز ، چۈنكى خۇدا بىز بىلەن بىللە!». ئىسرائىل خەلقى ئۇلارنى بۇلۇت تۈۋرۈكى ۋە ئوت تۈۋرۈكى بىلەن يېتەكلىگەنلىكى ئۈچۈن خۇداغا شۈكۈر ئېيتتى.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بىر كۈنى ، مۇسا بىر مىسىرلىقنىڭ ئىسرائىلىيەلىكنى ئۇرغانلىقىنى كۆرۈپ ، ئاچچىقلاندى ، خەلقى بىلەن بىر سەپتە تۇرۇپ مىسىرنى ئۆلتۈردى.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</a:t>
            </a:r>
            <a:r xmlns:a="http://schemas.openxmlformats.org/drawingml/2006/main">
              <a:rPr lang="ug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نۇرغۇن ئىسرائىل خەلقى خەتەرلىك قۇملۇقنى كېسىپ ئۆتكەندە ، خۇدا ئۇلارغا بۇلۇت تۈۋرۈكى ۋە ئوت تۈۋرۈكى بىلەن ئۇلارنى يېتەكلىگەنلىكى ۋە قوغدايدىغانلىقىنى ئىسپاتلاپ بەردى.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ھازىر ، خۇدا مەن بىلەن بىللە ، مېنى قوغدايدۇ. خۇداغا شۈكۈر ئېيتايلى.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200"/>
              <a:t>خۇدا؟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rgbClr val="C00000"/>
                </a:solidFill>
              </a:rPr>
              <a:t>تەڭرى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ھەمىشە بىز بىلەن بىللە.</a:t>
            </a:r>
          </a:p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 بىزنى كېچە-كۈندۈز قوغدايدۇ.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ئىسرائىللار مىسىردىن ئايرىلغاندا ، خۇدا ئۇلارنى نېمىگە يېتەكلىدى؟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تۈۋرۈكى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ۋە ئوت تۈۋرۈكى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قۇش ۋە بېلىق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قۇياش ۋە ئاي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ئىت ۋە مۈشۈك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تۈۋرۈكى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ۋە ئوت تۈۋرۈكى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كۈندۈزى پەرۋەردىگار بۇلۇت تۈۋرۈكىدە ئۇلارنىڭ ئالدىدا ماڭدى ۋە ئۇلارنى كېچە-كۈندۈز سەپەر قىلسۇن دەپ ، ئۇلارنى يورۇتۇش ئۈچۈن كېچىدە ئوت تۈۋرۈكىدە ماڭدى.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چىقىش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19-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400"/>
              <a:t>ئىسرائىللار قۇرۇقلۇقتا بۆلۈنگەن دېڭىزدىن ئۆتىدۇ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ئاندىن مۇسا قولىنى دېڭىزغا ئۇزاتتى ، شۇ كۈنى كەچتە پەرۋەردىگار كۈچلۈك شەرق شامىلى بىلەن دېڭىزنى ھەيدەپ ئۇنى قۇرۇق يەرگە ئايلاندۇردى. سۇ بۆلۈندى 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چىقىش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مۇسا ۋە ئىسرائىللار قانانغا بېرىش يولىدا قىزىل دېڭىز بىلەن كۆرۈشتى.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مىسىرلىق ئۇلارنى تۇتۇش ئۈچۈن ئىسرائىللارنى قوغلىدى.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كېيىن ، ئاجايىپ بىر ئىش يۈز بەردى! خۇدا قىزىل دېڭىزنى بۆلۈنۈپ قويۇپ ، ئىسرائىللار قۇرۇقلۇقتا مېڭىپ كەتتى.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مىسىر ئەسكەرلىرى ئۇلارنى قوغلىدى ، ئەمما دېڭىز يەنە قايتىپ كەتتى ، مىسىر ئەسكەرلىرىنىڭ ھەممىسى دېڭىزغا غەرق بولدى. ئۇلارنىڭ ھېچقايسىسى ھايات قالمىغان.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فىرئەۋن بۇنى ئاڭلىغاندىن كېيىن ، مۇسا ئۇنىڭدىن قورقۇپ ، مىسىر ئوردىسىدىن قېچىپ چىقىپ ، مىدىيان قۇملۇقىغا كەتتى.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بىزنى قۇتقۇزۇۋالغانلىقىغا خۇداغا رەھمەت ئېيتىمىز! بارلىق ئىسرائىللار خۇشاللىق بىلەن خۇشاللىق ناخشىلىرىنى ئېيتتى.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ئىسرائىللارنى ئۈمىدسىزلىكتىن قۇتۇلدۇردى.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مەنمۇ گۇناھ سەۋەبىدىن ئۆلۈپ كېتىدىغان ئەھۋالغا چۈشۈپ قالدىم ، ئەمما خۇدا ئەيسانى مېنى قۇتقۇزۇش ئۈچۈن ئەۋەتتى!</a:t>
            </a:r>
          </a:p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مېنى مەڭگۈلۈك ئۆلۈمدىن قۇتۇلدۇردى!</a:t>
            </a:r>
          </a:p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ئاھ خۇدا ئاتا ، سىزگە كۆپ رەھمەت!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200"/>
              <a:t>خۇدا؟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rgbClr val="C00000"/>
                </a:solidFill>
              </a:rPr>
              <a:t>خۇدا.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بىزنىڭ خەلقىمىزنى ئېسىل يول بىلەن قۇتۇلدۇرىدىغان نىجاتكارىمىز.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ئىسرائىللار قىزىل دېڭىزدىن قانداق ئۆتتى؟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ئۇلارغا چوڭ كېمە ئەۋەتتى.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ئۇلارنى دېڭىز سۈيىدە مېڭىشقا يول قويدى.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قىزىل دېڭىزنى بۆلۈپ ئۇلارنى مېڭىشقا يول قويدى</a:t>
            </a:r>
          </a:p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قۇرۇق يەر.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ئۇلارنى دېڭىز ئۈستىدىن ئۇچۇپ ئۆتسۇن.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خۇدا قىزىل دېڭىزنى بۆلۈپ ئۇلارنى مېڭىشقا يول قويدى</a:t>
            </a:r>
          </a:p>
          <a:p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قۇرۇق يەر.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ئاندىن مۇسا قولىنى دېڭىزغا ئۇزاتتى ، شۇ كۈنى كەچتە پەرۋەردىگار كۈچلۈك شەرق شامىلى بىلەن دېڭىزنى ھەيدەپ ئۇنى قۇرۇق يەرگە ئايلاندۇردى. سۇ بۆلۈندى 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چىقىش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20-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600"/>
              <a:t>گۆش تاشلايدىغان خۇدا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bg1">
                    <a:lumMod val="50000"/>
                  </a:schemeClr>
                </a:solidFill>
              </a:rPr>
              <a:t>«مەن ئىسرائىللارنىڭ نالە-پەريادلىرىنى ئاڭلىدىم. ئۇلارغا ئېيتقىنكى:« كەچكىچە گۆش يەيسىلەر ، ئەتىگەندە نان بىلەن تولدۇرىسىلەر ، ئاندىن مېنىڭ خۇدايىم پەرۋەردىگار ئىكەنلىكىمنى بىلىسىلەر ».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چىقىش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ئىسرائىللارنىڭ چۆلدە يېمەكلىكلىرى يوق ئىدى. ئاندىن ئۇلار مۇسا ۋە خۇداغا قارشى شىكايەت قىلدى.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پەرۋەردىگار مۇساغا: مەن سىلەرگە ئاسماندىن يېمەكلىك تاشلايمەن 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ئەتىگەندە ، قۇملۇقتا ئۈششۈكتەك نېپىز پارچىلار پەيدا بولدى.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مۇسا 40 يىل پادىچى بولۇپ ياشىغان ، ئاخىرىدا ئۇ 80 ياشقا كىرگەن.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كەچقۇرۇن بۆدۈن ئۇلارنىڭ ئۈستىدىن يىقىلىپ چۈشۈپ لاگېرنى ياپتى. ئۇلارنى يىغىپ ، پىشۇرۇپ يېدى. ئۇلار چۆلدىمۇ ئاچ قالمىدى.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- خۇداغا رەھمەت! مۇسا ۋە ئىسرائىل خەلقى خۇدانىڭ قۇدرەتلىك قۇدرىتىگە ھەيران قالدى.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ئۆز خەلقىنى كۈندىلىك يېمەكلىكلەرنى ھەيران قالارلىق يول بىلەن تەمىنلىدى ، ھەتتا ئۇلار تاپالمىغان قۇملۇقتا.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بىز شۇنىڭغا ئىشىنىمىزكى ، خۇدا بىزگە كېرەكلىك نەرسىلەرنى ئۆزىنىڭ ئېسىل يولى بىلەن سادىقلىق بىلەن تەمىنلەيدۇ.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200"/>
              <a:t>خۇدا؟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rgbClr val="C00000"/>
                </a:solidFill>
              </a:rPr>
              <a:t>تەڭرى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 بىزنىڭ ئېھتىياجىمىزنى ئالدىن بىلىدىغان ۋە ئۇلارنى ھەيران قالارلىق يولى بىلەن تەمىنلەيدىغان ئېسىل خۇدا.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ئاچ قالغان كىشىلەرگە نېمىلەرنى تەمىنلىدى؟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and Quail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Read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نان ۋە سۈت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Meat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 Water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Ice گۈرۈچ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ۋە شورپا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Manna and Quail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bg1">
                    <a:lumMod val="50000"/>
                  </a:schemeClr>
                </a:solidFill>
              </a:rPr>
              <a:t>«مەن ئىسرائىللارنىڭ نالە-پەريادلىرىنى ئاڭلىدىم. ئۇلارغا ئېيتقىنكى:« كەچكىچە گۆش يەيسىلەر ، ئەتىگەندە نان بىلەن تولدۇرىسىلەر ، ئاندىن مېنىڭ خۇدايىم پەرۋەردىگار ئىكەنلىكىمنى بىلىسىلەر ».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چىقىش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ياق.</a:t>
            </a:r>
            <a:r xmlns:a="http://schemas.openxmlformats.org/drawingml/2006/main">
              <a:rPr lang="u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g" altLang="ko-KR" sz="4000"/>
              <a:t>ئون بۇيرۇق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مۇسا پەرۋەردىگار بىلەن بىللە قىرىق كېچە-كۈندۈز تاماق يېمەيتتى</a:t>
            </a:r>
          </a:p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بولكا ياكى ئىچىملىك سۇ. ئۇ تاختايلارغا ئەھدە - ئون بۇيرۇقنى يازدى.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چىقىش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ئىسرائىل خەلقى ھورېب تېغىغا (سىناي تېغى) يېتىپ كەلدى. رەببىمىز خۇدانىڭ شان-شەرىپى مونت سىنايدا (ھورېب تېغى) تولغانىدى.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مۇساغا: «تاغنىڭ يېنىغا كەل» دېدى. مۇسا خۇدانىڭ تېغىغا چىقتى.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بىر كۈنى ، خۇدا كۆيۈۋاتقان دەرەخنىڭ ئىچىدە ئۇنى چاقىرىپ ئۇنىڭغا ئېيتتى. مەن خەلقىمنى مىسىردىن قۇتۇلدۇرۇش ئۈچۈن سېنى فىرئەۋنگە ئەۋەتىمەن 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پەرۋەردىگار خۇدا ھورېب تېغىدا ئۇچراشتى.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مۇساغا تاش تاختايلارنى بەردى. خۇدا ئىسرائىللارغا ئون بۇيرۇقنى ئىجرا قىلىش ئۈچۈن قانۇن ۋە بۇيرۇقلارنى يازدى.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«رەببىم ، بىزگە قانۇن بەرگەنلىكىڭگە رەھمەت».</a:t>
            </a:r>
          </a:p>
          <a:p>
            <a:r xmlns:a="http://schemas.openxmlformats.org/drawingml/2006/main">
              <a:rPr lang="u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مۇسا: «مەن بۇ قىممەتلىك ئون بۇيرۇقنى يەتكۈزۈپ ئۆگىتىمەن» دەپ ئويلىدى.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ئون بۇيرۇق ئاللاھنىڭ ھاياتىمىز ئۈچۈن بەرگەن قىممەتلىك بەلگىلىمىلىرى.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 خۇدانىڭ قانۇنىغا بويسۇنغاندا ، خۇدا ھاياتىمىزدىن رازى بولىدۇ.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g" altLang="ko-KR" sz="3200"/>
              <a:t>خۇدا؟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3600">
                <a:solidFill>
                  <a:srgbClr val="C00000"/>
                </a:solidFill>
              </a:rPr>
              <a:t>خۇدا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بىزگە قانۇن ۋە ئون بۇيرۇقنى بەردى.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بىزگە تېزىس قانۇنلىرى ۋە بۇيرۇقلىرى ئارقىلىق ئۆزىنى تونۇتتى.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ئون بۇيرۇقنى نەگە يازغان؟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ياغاچ تاختا كومپيۇتېر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Mud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تاختا كومپيۇتېر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تاش تاختا كومپيۇتېر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تاش تاختا كومپيۇتېر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مۇسا پەرۋەردىگار بىلەن بىللە قىرىق كېچە-كۈندۈز تاماق يېمەيتتى</a:t>
            </a:r>
          </a:p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بولكا ياكى ئىچىملىك سۇ. ئۇ تاختايلارغا ئەھدە - ئون بۇيرۇقنى يازدى.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چىقىش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22-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400"/>
              <a:t>ئالتۇن موزاي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bg1">
                    <a:lumMod val="50000"/>
                  </a:schemeClr>
                </a:solidFill>
              </a:rPr>
              <a:t>ئۇ ئۇلارغا تاپشۇرغان نەرسىنى ئېلىپ ، بۇتقا تاشلانغان بۇتقا ئايلاندۇردى</a:t>
            </a:r>
          </a:p>
          <a:p>
            <a:r xmlns:a="http://schemas.openxmlformats.org/drawingml/2006/main">
              <a:rPr lang="ug" altLang="ko-KR" sz="3600">
                <a:solidFill>
                  <a:schemeClr val="bg1">
                    <a:lumMod val="50000"/>
                  </a:schemeClr>
                </a:solidFill>
              </a:rPr>
              <a:t>موزاينىڭ قورالى. ئاندىن ئۇلار: «ئى ئىسرائىللار ، سېنى مىسىردىن ئېلىپ چىققان ئىسرائىللار» دېدى.</a:t>
            </a:r>
          </a:p>
          <a:p>
            <a:r xmlns:a="http://schemas.openxmlformats.org/drawingml/2006/main">
              <a:rPr lang="ug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چىقىش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مۇسا ئۇزۇندىن بۇيان تاغدىن چۈشمىگەندە ، ئۇلار بىئاراملىق ھېس قىلدى. «بىز تەڭرىنىڭ مۇسانىڭ ئورنىغا بىزنى يېتەكلىشىگە موھتاج».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مۇسا ئۆز خەلقىنى قۇتقۇزۇش ئۈچۈن مىسىرغا قايتىپ كەلدى.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شۇڭا ، ئۇلار بىر ئالتۇن موزاي ياساپ ، ئۇلارنى يېتەكلەش ئۈچۈن ئىلاھ سۈپىتىدە چوقۇندى.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ئون بۇيرۇق بىلەن چۈشۈۋاتقان مۇسا بەك ئاچچىقلاندى.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ئۇلارغا قاتتىق ئاچچىقلاندى. «مەن ئۇلارنى يوقىتىمەن. ئاندىن مەن سېنى ئۇلۇغ بىر دۆلەتكە ئايلاندۇرىمەن 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، مۇسا خۇدادىن ئۇلارنى كەچۈرۈم قىلىشىنى تىلىدى. خۇدا مۇسانىڭ دۇئاسىنى ئاڭلىدى ۋە ئۇلارنى كەچۈردى.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</a:t>
            </a:r>
            <a:r xmlns:a="http://schemas.openxmlformats.org/drawingml/2006/main">
              <a:rPr lang="ug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تەڭرىنىڭ ئەڭ ئۆچ كۆرىدىغىنى ئۇنىڭ ئورنىغا باشقا ئىلاھلارغا چوقۇنۇش.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ھەر قانداق بەدەل تۆلەش ئۈچۈن ئۆزىڭىزگە ھېچقانداق بۇت ياسىماڭ.</a:t>
            </a:r>
          </a:p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قانداق ئىش يۈز بېرىشىدىن قەتئىينەزەر ، ئۇلارغا باش ئېگىپ ئۇلارغا دۇئا قىلماڭ.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rgbClr val="FF0000"/>
                </a:solidFill>
              </a:rPr>
              <a:t>خۇدا؟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rgbClr val="C00000"/>
                </a:solidFill>
              </a:rPr>
              <a:t>God…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ئاللاھ بۇتقا چوقۇنۇشنى ئەڭ ياخشى كۆرىدۇ.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ئىسرائىللار گۇناھ ئۆتكۈزۈش ئۈچۈن قايسى بۇتنى قىلدى؟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ئالتۇن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بۈركۈت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ئالتۇن موزاي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Silver Calf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Silver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بۈركۈت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ئالتۇن موزاي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bg1">
                    <a:lumMod val="50000"/>
                  </a:schemeClr>
                </a:solidFill>
              </a:rPr>
              <a:t>ئۇ ئۇلارغا تاپشۇرغان نەرسىنى ئېلىپ ، بۇتقا تاشلانغان بۇتقا ئايلاندۇردى</a:t>
            </a:r>
          </a:p>
          <a:p>
            <a:r xmlns:a="http://schemas.openxmlformats.org/drawingml/2006/main">
              <a:rPr lang="ug" altLang="ko-KR" sz="3600">
                <a:solidFill>
                  <a:schemeClr val="bg1">
                    <a:lumMod val="50000"/>
                  </a:schemeClr>
                </a:solidFill>
              </a:rPr>
              <a:t>موزاينىڭ قورالى. ئاندىن ئۇلار: «ئى ئىسرائىللار ، سېنى مىسىردىن ئېلىپ چىققان ئىسرائىللار» دېدى.</a:t>
            </a:r>
          </a:p>
          <a:p>
            <a:r xmlns:a="http://schemas.openxmlformats.org/drawingml/2006/main">
              <a:rPr lang="ug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چىقىش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23-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400"/>
              <a:t>قۇملۇقتىكى خۇدا ئۆيى (چېدىرى)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bg1">
                    <a:lumMod val="50000"/>
                  </a:schemeClr>
                </a:solidFill>
              </a:rPr>
              <a:t>چېدىر ، گۇۋاھلىق چېدىرى قۇرۇلغان كۈنى ، بۇلۇت ئۇنى قاپلىدى. كەچتىن ئەتىگەنگىچە چېدىر ئۈستىدىكى بۇلۇت ئوتقا ئوخشايتتى.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سان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مۇسانى 80 ياش ۋاقتىدا ئىسرائىللارنىڭ رەھبىرى دەپ ئاتىدى.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تەڭرىنىڭ پىلانى بىزنىڭ پىلانىمىزغا ئوخشىمايدۇ ، ئەمما ئۇنىڭ پىلانى ھەمىشە مۇكەممەل.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 خۇدانىڭ پىلانىنىڭ مۇكەممەل ئىكەنلىكىگە ئىشىنىشىمىز ۋە ئۇنىڭغا تايىنىشىمىز كېرەك.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مۇساغا چېدىرى-تەڭرى ئۆيى قىلىشنى ئېيتتى.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چېدىرى - ئۇنىڭ شەكلى ۋە ئۇنىڭغا تەييارلىق قىلىشقا تېگىشلىك بارلىق نەرسىلەرنى سۆزلەپ بەردى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ھەمدە خۇدا ئۇلارغا چېدىرىدا خۇداغا دۇئا قىلغاندا ھەر بىر ماقالىنى قانداق ئىشلىتىشنى بىلدۈردى.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مۇسا ۋە ئىسرائىل خەلقى خۇدانىڭ كۆرسەتمىسى بويىچە چېدىر-خۇدا ئۆيىنى قىلدى.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چېدىرى قۇرۇلغان كۈنى ، خۇدانىڭ شان-شەرىپىنى نامايان قىلىدىغان بۇلۇت ئۇنى قاپلىدى. بۇ چېدىر خۇدانىڭ ئىسرائىللار بىلەن بىللە ئىكەنلىكىنىڭ بەلگىسى ئىدى.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ئىسرائىللارنى چېدىرنى خۇدانىڭ ئۆيى قىلىپ قويسۇن ۋە ئۇلارنى چېدىرى بىلەن بىللە ئۆتكۈزدى.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بىز خۇدا بىلەن كاللىمىزنىڭ ۋە ھاياتنىڭ مەركىزى سۈپىتىدە ياشىشىمىز كېرەك.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rgbClr val="FF0000"/>
                </a:solidFill>
              </a:rPr>
              <a:t>خۇدا؟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rgbClr val="C00000"/>
                </a:solidFill>
              </a:rPr>
              <a:t>تەڭرى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بىز بىلەن بىللە ياشايدۇ ، بىز بىلەن بىللە ماڭىدۇ ، بىزنى يېتەكلەيدۇ ۋە بىز بىلەن سۆزلەيدۇ.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ئىسرائىللارنى نېمە قىلدى؟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ئالتۇن موزاي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ئون بۇيرۇق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Palace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چېدىرى - تەڭرىنىڭ ئۆيى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چېدىرى - تەڭرىنىڭ ئۆيى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bg1">
                    <a:lumMod val="50000"/>
                  </a:schemeClr>
                </a:solidFill>
              </a:rPr>
              <a:t>چېدىر ، گۇۋاھلىق چېدىرى قۇرۇلغان كۈنى ، بۇلۇت ئۇنى قاپلىدى. كەچتىن ئەتىگەنگىچە چېدىر ئۈستىدىكى بۇلۇت ئوتقا ئوخشايتتى.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سان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24-نومۇر</a:t>
            </a:r>
            <a:r xmlns:a="http://schemas.openxmlformats.org/drawingml/2006/main">
              <a:rPr lang="u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u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سۆز</a:t>
            </a:r>
            <a:r xmlns:a="http://schemas.openxmlformats.org/drawingml/2006/main">
              <a:rPr lang="u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 xmlns:a="http://schemas.openxmlformats.org/drawingml/2006/main">
              <a:rPr lang="u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خۇدا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400"/>
              <a:t>ئېرىخو ئۆرۈلۈپ چۈشتى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g" altLang="ko-KR" sz="3200"/>
              <a:t>خۇدا؟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3600">
                <a:solidFill>
                  <a:srgbClr val="C00000"/>
                </a:solidFill>
              </a:rPr>
              <a:t>تەڭرى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بىزنى مۇكەممەل پىلانلىرى بىلەن يېتەكلەيدۇ. تەڭرىنىڭ پىلانىدا خاتالىق يوق.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يەتتىنچى قېتىم ، روھانىيلار كاناي چېلىنغاندا ، يەشۇئا كىشىلەرگە: «ۋاقىرىغىن ، چۈنكى پەرۋەردىگار ساڭا شەھەر بەردى!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يوشۇۋا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ئىسرائىللار ۋەدە قىلىنغان زېمىنغا كىرمەكچى بولدى. ئەمما چوڭ قەلئە بولغان ئېرىخو ئۇلارنىڭ يولىنى توستى.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ئۇلارنىڭ رەھبىرى بولغان يەشۇغا قانداق قىلىپ ئېرىخونى قانداق يوقىتىدىغانلىقىنى ئېيتتى.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ئىسرائىللار خۇدانىڭ كۆرسەتمىسى بويىچە ئېرىخا تېمىنىڭ ئەتراپىدا يەتتە كۈن ئايلىنىپ يۈردى.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ئالتە كۈن تام ئەتراپىدا ئايلىنىپ يۈرگەندە ، ھەر كۈنى بىر قېتىم ، ئېرىخو بىر سانتىمېتىرمۇ مىدىرلىمىدى.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يەتتىنچى كۈنى ، ئۇلار يەتتە قېتىم ئايلىنىپ چىقتى. يەتتىنچى قېتىم ئۇلار قاتتىق ۋارقىراشتى ، تام ئۆرۈلۈپ چۈشتى.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ئىسرائىللار ئۆز كۈچى بىلەن ئېرىخونى ۋەيران قىلالمىدى. ئەمما خۇدا ئېرىخونى ئۇلار ئۈچۈن ئۆز كۈچى بىلەن ھالاك قىلدى.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ئىسرائىللار خۇداغا ئىتائەت قىلىش ئارقىلىق غەلىبىنى قولغا كەلتۈردى.</a:t>
            </a:r>
          </a:p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ھاياتىمىزنى خۇداغا ئىتائەت قىلىپ ياشايلى.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بىزنى غەلىبە قىلغانلىقى ئۈچۈن خۇداغا شۈكۈر ئېيتايلى!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3200"/>
              <a:t>خۇدا؟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rgbClr val="C00000"/>
                </a:solidFill>
              </a:rPr>
              <a:t>تەڭرى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ئۆز قۇدرىتى ئارقىلىق ئۆز خەلقى ئۈچۈن غەلىبە بېرىدۇ.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 غەلىبە ئىلاھى!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يەشۇغا ئېرىخونى يوقىتىشقا نېمە بۇيرۇدى؟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ئېرىخوغا يەتتە كۈن تاش ئېتىش.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ئېرىخا ئۈچۈن يەتتە كۈن دۇئا قىلىڭ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ئېرىخو ئۈچۈن يەتتە كۈن مەدھىيە ئوقۇڭ.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ئېرىخونىڭ تېمىنى يەتتە كۈن ۋە 3-ئاي</a:t>
            </a:r>
          </a:p>
          <a:p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ئاخىرقى كۈنى قاتتىق ۋاقىرىغىن.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Jer ئېرىخونىڭ تېمىنى يەتتە كۈن ۋە </a:t>
            </a: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3- ئاي</a:t>
            </a:r>
          </a:p>
          <a:p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ئاخىرقى كۈنى قاتتىق ۋاقىرىغىن.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يەتتىنچى قېتىم ، روھانىيلار كاناي چېلىنغاندا ، يەشۇئا كىشىلەرگە: «ۋاقىرىغىن ، چۈنكى پەرۋەردىگار ساڭا شەھەر بەردى!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يوشۇۋا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